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60" r:id="rId2"/>
    <p:sldId id="261" r:id="rId3"/>
    <p:sldId id="257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675" y="3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AF1AB-095C-4F93-91EA-EBAE6E3E1A60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2DEB-E4F2-4BDB-9BF0-365371DBE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78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AF1AB-095C-4F93-91EA-EBAE6E3E1A60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2DEB-E4F2-4BDB-9BF0-365371DBE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69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AF1AB-095C-4F93-91EA-EBAE6E3E1A60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2DEB-E4F2-4BDB-9BF0-365371DBE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083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AF1AB-095C-4F93-91EA-EBAE6E3E1A60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2DEB-E4F2-4BDB-9BF0-365371DBE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28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AF1AB-095C-4F93-91EA-EBAE6E3E1A60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2DEB-E4F2-4BDB-9BF0-365371DBE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175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AF1AB-095C-4F93-91EA-EBAE6E3E1A60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2DEB-E4F2-4BDB-9BF0-365371DBE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45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AF1AB-095C-4F93-91EA-EBAE6E3E1A60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2DEB-E4F2-4BDB-9BF0-365371DBE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89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AF1AB-095C-4F93-91EA-EBAE6E3E1A60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2DEB-E4F2-4BDB-9BF0-365371DBE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391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AF1AB-095C-4F93-91EA-EBAE6E3E1A60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2DEB-E4F2-4BDB-9BF0-365371DBE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74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AF1AB-095C-4F93-91EA-EBAE6E3E1A60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2DEB-E4F2-4BDB-9BF0-365371DBE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56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AF1AB-095C-4F93-91EA-EBAE6E3E1A60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2DEB-E4F2-4BDB-9BF0-365371DBE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90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AF1AB-095C-4F93-91EA-EBAE6E3E1A60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F2DEB-E4F2-4BDB-9BF0-365371DBE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626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2.png"/><Relationship Id="rId10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778C69-6C86-49CE-4FAD-FA4948C98D67}"/>
              </a:ext>
            </a:extLst>
          </p:cNvPr>
          <p:cNvSpPr txBox="1"/>
          <p:nvPr/>
        </p:nvSpPr>
        <p:spPr>
          <a:xfrm>
            <a:off x="517965" y="574528"/>
            <a:ext cx="3140898" cy="8177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4714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2025</a:t>
            </a:r>
            <a:r>
              <a:rPr lang="ja-JP" altLang="en-US" sz="4714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</a:t>
            </a:r>
            <a:endParaRPr lang="en-US" altLang="ja-JP" sz="4714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49FB21-1DF3-3339-D4A7-73FF88EFEE46}"/>
              </a:ext>
            </a:extLst>
          </p:cNvPr>
          <p:cNvSpPr txBox="1"/>
          <p:nvPr/>
        </p:nvSpPr>
        <p:spPr>
          <a:xfrm>
            <a:off x="1438165" y="5230129"/>
            <a:ext cx="1284331" cy="11475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6857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endParaRPr kumimoji="1" lang="ja-JP" altLang="en-US" sz="962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1894A1E-E530-BE38-4ACB-10A1BFA12A11}"/>
              </a:ext>
            </a:extLst>
          </p:cNvPr>
          <p:cNvSpPr txBox="1"/>
          <p:nvPr/>
        </p:nvSpPr>
        <p:spPr>
          <a:xfrm>
            <a:off x="4065067" y="5230129"/>
            <a:ext cx="1377637" cy="11475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6857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endParaRPr kumimoji="1" lang="ja-JP" altLang="en-US" sz="962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8D18E87-2B1A-2534-7196-D03A1CC41150}"/>
              </a:ext>
            </a:extLst>
          </p:cNvPr>
          <p:cNvSpPr txBox="1"/>
          <p:nvPr/>
        </p:nvSpPr>
        <p:spPr>
          <a:xfrm>
            <a:off x="6439869" y="5230129"/>
            <a:ext cx="2420470" cy="11475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326578">
              <a:defRPr/>
            </a:pPr>
            <a:r>
              <a:rPr lang="ja-JP" altLang="en-US" sz="6857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曜日</a:t>
            </a:r>
            <a:endParaRPr lang="ja-JP" altLang="en-US" sz="6857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25CCFEB-CE42-6B50-C89D-AB3818340929}"/>
              </a:ext>
            </a:extLst>
          </p:cNvPr>
          <p:cNvSpPr txBox="1"/>
          <p:nvPr/>
        </p:nvSpPr>
        <p:spPr>
          <a:xfrm>
            <a:off x="4454872" y="494058"/>
            <a:ext cx="1472162" cy="8177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714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巳</a:t>
            </a:r>
            <a:endParaRPr lang="en-US" altLang="ja-JP" sz="4714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2" name="Picture 6" descr="とぐろを巻くヘビのイラスト | かわいいフリー素材が無料のイラストレイン">
            <a:extLst>
              <a:ext uri="{FF2B5EF4-FFF2-40B4-BE49-F238E27FC236}">
                <a16:creationId xmlns:a16="http://schemas.microsoft.com/office/drawing/2014/main" id="{9F6859D9-6636-DFFE-61CE-05F740C64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24" y="398132"/>
            <a:ext cx="1591006" cy="1591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1FCA64-C2FF-E6CD-9398-61E41924B3E5}"/>
              </a:ext>
            </a:extLst>
          </p:cNvPr>
          <p:cNvSpPr txBox="1"/>
          <p:nvPr/>
        </p:nvSpPr>
        <p:spPr>
          <a:xfrm>
            <a:off x="215180" y="1265981"/>
            <a:ext cx="3834068" cy="8177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714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（令和</a:t>
            </a:r>
            <a:r>
              <a:rPr lang="en-US" altLang="ja-JP" sz="4714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lang="ja-JP" altLang="en-US" sz="4714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年）</a:t>
            </a:r>
            <a:endParaRPr lang="en-US" altLang="ja-JP" sz="4714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516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778C69-6C86-49CE-4FAD-FA4948C98D67}"/>
              </a:ext>
            </a:extLst>
          </p:cNvPr>
          <p:cNvSpPr txBox="1"/>
          <p:nvPr/>
        </p:nvSpPr>
        <p:spPr>
          <a:xfrm>
            <a:off x="517965" y="574528"/>
            <a:ext cx="3140898" cy="8177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4714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2026</a:t>
            </a:r>
            <a:r>
              <a:rPr lang="ja-JP" altLang="en-US" sz="4714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</a:t>
            </a:r>
            <a:endParaRPr lang="en-US" altLang="ja-JP" sz="4714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49FB21-1DF3-3339-D4A7-73FF88EFEE46}"/>
              </a:ext>
            </a:extLst>
          </p:cNvPr>
          <p:cNvSpPr txBox="1"/>
          <p:nvPr/>
        </p:nvSpPr>
        <p:spPr>
          <a:xfrm>
            <a:off x="1438165" y="5230129"/>
            <a:ext cx="1284331" cy="11475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6857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endParaRPr kumimoji="1" lang="ja-JP" altLang="en-US" sz="962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1894A1E-E530-BE38-4ACB-10A1BFA12A11}"/>
              </a:ext>
            </a:extLst>
          </p:cNvPr>
          <p:cNvSpPr txBox="1"/>
          <p:nvPr/>
        </p:nvSpPr>
        <p:spPr>
          <a:xfrm>
            <a:off x="4065067" y="5230129"/>
            <a:ext cx="1377637" cy="11475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6857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endParaRPr kumimoji="1" lang="ja-JP" altLang="en-US" sz="962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8D18E87-2B1A-2534-7196-D03A1CC41150}"/>
              </a:ext>
            </a:extLst>
          </p:cNvPr>
          <p:cNvSpPr txBox="1"/>
          <p:nvPr/>
        </p:nvSpPr>
        <p:spPr>
          <a:xfrm>
            <a:off x="6439869" y="5230129"/>
            <a:ext cx="2420470" cy="11475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326578">
              <a:defRPr/>
            </a:pPr>
            <a:r>
              <a:rPr lang="ja-JP" altLang="en-US" sz="6857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曜日</a:t>
            </a:r>
            <a:endParaRPr lang="ja-JP" altLang="en-US" sz="6857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1FCA64-C2FF-E6CD-9398-61E41924B3E5}"/>
              </a:ext>
            </a:extLst>
          </p:cNvPr>
          <p:cNvSpPr txBox="1"/>
          <p:nvPr/>
        </p:nvSpPr>
        <p:spPr>
          <a:xfrm>
            <a:off x="215180" y="1265981"/>
            <a:ext cx="3834068" cy="8177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714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（令和</a:t>
            </a:r>
            <a:r>
              <a:rPr lang="en-US" altLang="ja-JP" sz="4714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lang="ja-JP" altLang="en-US" sz="4714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年）</a:t>
            </a:r>
            <a:endParaRPr lang="en-US" altLang="ja-JP" sz="4714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25CCFEB-CE42-6B50-C89D-AB3818340929}"/>
              </a:ext>
            </a:extLst>
          </p:cNvPr>
          <p:cNvSpPr txBox="1"/>
          <p:nvPr/>
        </p:nvSpPr>
        <p:spPr>
          <a:xfrm>
            <a:off x="4384592" y="448193"/>
            <a:ext cx="1472162" cy="8177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714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午</a:t>
            </a:r>
            <a:endParaRPr lang="en-US" altLang="ja-JP" sz="4714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C6A84BD0-4123-44DB-A834-977E887A6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2791" y="448193"/>
            <a:ext cx="1768683" cy="182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432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かわいいうさぎのイラスト - イラストストック">
            <a:extLst>
              <a:ext uri="{FF2B5EF4-FFF2-40B4-BE49-F238E27FC236}">
                <a16:creationId xmlns:a16="http://schemas.microsoft.com/office/drawing/2014/main" id="{F23A574E-32F7-F57D-C646-BC563AE59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72" y="4907086"/>
            <a:ext cx="1050389" cy="1614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かわいい龍／辰／竜のイラスト | 無料のフリー素材 イラストエイト">
            <a:extLst>
              <a:ext uri="{FF2B5EF4-FFF2-40B4-BE49-F238E27FC236}">
                <a16:creationId xmlns:a16="http://schemas.microsoft.com/office/drawing/2014/main" id="{F0F500BE-2E73-D4A7-B85F-C5E5BBBF1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362" y="244819"/>
            <a:ext cx="1867151" cy="186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とぐろを巻くヘビのイラスト | かわいいフリー素材が無料のイラストレイン">
            <a:extLst>
              <a:ext uri="{FF2B5EF4-FFF2-40B4-BE49-F238E27FC236}">
                <a16:creationId xmlns:a16="http://schemas.microsoft.com/office/drawing/2014/main" id="{293CFD2C-571F-B0A3-46DE-1F8C5FF686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943" y="244819"/>
            <a:ext cx="1591006" cy="1591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>
            <a:extLst>
              <a:ext uri="{FF2B5EF4-FFF2-40B4-BE49-F238E27FC236}">
                <a16:creationId xmlns:a16="http://schemas.microsoft.com/office/drawing/2014/main" id="{34AE3A30-960A-AC39-E459-0C12F34912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44143" y="3320143"/>
            <a:ext cx="217714" cy="217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5314" tIns="32657" rIns="65314" bIns="32657" numCol="1" anchor="t" anchorCtr="0" compatLnSpc="1">
            <a:prstTxWarp prst="textNoShape">
              <a:avLst/>
            </a:prstTxWarp>
          </a:bodyPr>
          <a:lstStyle/>
          <a:p>
            <a:endParaRPr lang="ja-JP" altLang="en-US" sz="1286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F7381F9A-AEFB-7817-99F7-A1039F9887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491" y="2732863"/>
            <a:ext cx="1768683" cy="1827703"/>
          </a:xfrm>
          <a:prstGeom prst="rect">
            <a:avLst/>
          </a:prstGeom>
        </p:spPr>
      </p:pic>
      <p:pic>
        <p:nvPicPr>
          <p:cNvPr id="2066" name="Picture 18" descr="白い羊のイラスト | かわいいフリー素材が無料のイラストレイン">
            <a:extLst>
              <a:ext uri="{FF2B5EF4-FFF2-40B4-BE49-F238E27FC236}">
                <a16:creationId xmlns:a16="http://schemas.microsoft.com/office/drawing/2014/main" id="{2C37B948-1E3A-6991-39B4-9B35722AA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034" y="2553905"/>
            <a:ext cx="2041071" cy="2041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かわいい猿のイラスト | 無料のフリー素材 イラストエイト">
            <a:extLst>
              <a:ext uri="{FF2B5EF4-FFF2-40B4-BE49-F238E27FC236}">
                <a16:creationId xmlns:a16="http://schemas.microsoft.com/office/drawing/2014/main" id="{C950F688-2708-F4B0-7E44-2B462030B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705" y="2640434"/>
            <a:ext cx="1986964" cy="182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C6DDB62F-91D0-FEEA-1607-33C485D951AF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3349" r="24190"/>
          <a:stretch/>
        </p:blipFill>
        <p:spPr>
          <a:xfrm>
            <a:off x="7584774" y="2833871"/>
            <a:ext cx="1642734" cy="1643956"/>
          </a:xfrm>
          <a:prstGeom prst="rect">
            <a:avLst/>
          </a:prstGeom>
        </p:spPr>
      </p:pic>
      <p:pic>
        <p:nvPicPr>
          <p:cNvPr id="2074" name="Picture 26" descr="イノシシのイラスト（2019干支）（6カット） - イラストくん">
            <a:extLst>
              <a:ext uri="{FF2B5EF4-FFF2-40B4-BE49-F238E27FC236}">
                <a16:creationId xmlns:a16="http://schemas.microsoft.com/office/drawing/2014/main" id="{5136D0CD-D4E7-2148-FE2B-F2013C98B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813" y="4785304"/>
            <a:ext cx="1962761" cy="1962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8C6F959-05FA-D291-EE6C-324EC1A04F5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2343" y="5034186"/>
            <a:ext cx="2174931" cy="1649323"/>
          </a:xfrm>
          <a:prstGeom prst="rect">
            <a:avLst/>
          </a:prstGeom>
        </p:spPr>
      </p:pic>
      <p:pic>
        <p:nvPicPr>
          <p:cNvPr id="2078" name="Picture 30" descr="かわいいネズミのイラスト">
            <a:extLst>
              <a:ext uri="{FF2B5EF4-FFF2-40B4-BE49-F238E27FC236}">
                <a16:creationId xmlns:a16="http://schemas.microsoft.com/office/drawing/2014/main" id="{6E57C788-5B5C-CF7A-A25F-10B72CFF0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43" y="420195"/>
            <a:ext cx="1519238" cy="1578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0" name="Picture 32" descr="かわいい牛のイラスト | 無料のフリー素材 イラストエイト">
            <a:extLst>
              <a:ext uri="{FF2B5EF4-FFF2-40B4-BE49-F238E27FC236}">
                <a16:creationId xmlns:a16="http://schemas.microsoft.com/office/drawing/2014/main" id="{5D76D39B-1B70-2E41-EBD2-48947339E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395" y="325637"/>
            <a:ext cx="1880847" cy="176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AutoShape 34" descr="虎/寅 2の無料イラスト | フリーイラスト素材集 ジャパクリップ">
            <a:extLst>
              <a:ext uri="{FF2B5EF4-FFF2-40B4-BE49-F238E27FC236}">
                <a16:creationId xmlns:a16="http://schemas.microsoft.com/office/drawing/2014/main" id="{155F0074-DD46-71DA-002E-EBA5416F7F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53000" y="3429000"/>
            <a:ext cx="217714" cy="217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5314" tIns="32657" rIns="65314" bIns="32657" numCol="1" anchor="t" anchorCtr="0" compatLnSpc="1">
            <a:prstTxWarp prst="textNoShape">
              <a:avLst/>
            </a:prstTxWarp>
          </a:bodyPr>
          <a:lstStyle/>
          <a:p>
            <a:endParaRPr lang="ja-JP" altLang="en-US" sz="1286"/>
          </a:p>
        </p:txBody>
      </p:sp>
      <p:pic>
        <p:nvPicPr>
          <p:cNvPr id="2084" name="Picture 36" descr="虎/寅 2の無料イラスト | フリーイラスト素材集 ジャパクリップ">
            <a:extLst>
              <a:ext uri="{FF2B5EF4-FFF2-40B4-BE49-F238E27FC236}">
                <a16:creationId xmlns:a16="http://schemas.microsoft.com/office/drawing/2014/main" id="{D280423E-EC9E-AEEE-7387-97823C9E4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551" y="4785304"/>
            <a:ext cx="1876896" cy="1649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283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22</Words>
  <Application>Microsoft Office PowerPoint</Application>
  <PresentationFormat>A4 210 x 297 mm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HGP創英角ｺﾞｼｯｸUB</vt:lpstr>
      <vt:lpstr>UD デジタル 教科書体 NP-B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2025-03-10T02:58:32Z</dcterms:created>
  <dcterms:modified xsi:type="dcterms:W3CDTF">2025-03-10T02:58:52Z</dcterms:modified>
</cp:coreProperties>
</file>