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 showGuides="1">
      <p:cViewPr varScale="1">
        <p:scale>
          <a:sx n="87" d="100"/>
          <a:sy n="87" d="100"/>
        </p:scale>
        <p:origin x="48" y="3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D7D006-7D4D-9228-CEDD-D2C29E44EC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EC941A9-3855-650F-54F2-D4C2357E5B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5B87D2-F666-8782-9FA0-C9AD79343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422CE-BE4C-4786-939A-2775F924611D}" type="datetimeFigureOut">
              <a:rPr kumimoji="1" lang="ja-JP" altLang="en-US" smtClean="0"/>
              <a:t>2023/2/19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0DB80A-007B-EB01-26B7-3D6B01583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A2CE08-6128-5D7B-DDEF-58CA54597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FCF7-D7CE-4BB4-903A-B969BD72CF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3821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3B1524-B860-2C31-BB9B-0754A9193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CF50BD0-98B7-D6B9-BD04-C1188520D1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5A5177-357D-31BC-33DF-087FA6939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422CE-BE4C-4786-939A-2775F924611D}" type="datetimeFigureOut">
              <a:rPr kumimoji="1" lang="ja-JP" altLang="en-US" smtClean="0"/>
              <a:t>2023/2/19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CA83654-A412-A252-2568-F950F315C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18B57C-B212-118F-BE22-6DA6E99AD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FCF7-D7CE-4BB4-903A-B969BD72CF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9886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A25E2C1-212D-8D24-EEB8-FEC283A0DF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CB04624-70E1-03EC-5BAA-1E883EEFF3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EBCF256-9280-9915-E8B6-0FEC6A7A8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422CE-BE4C-4786-939A-2775F924611D}" type="datetimeFigureOut">
              <a:rPr kumimoji="1" lang="ja-JP" altLang="en-US" smtClean="0"/>
              <a:t>2023/2/19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54DF55B-7CB2-149C-E465-0D9E714FF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38EEFBC-EBD3-ED4D-3DBE-5BA2C69FA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FCF7-D7CE-4BB4-903A-B969BD72CF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0030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BE592C-3AFD-464B-4ED7-F5974A936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2580B32-4582-F764-7D4E-2D83E290A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408E87-A468-048F-B18B-2D4A2F1AB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422CE-BE4C-4786-939A-2775F924611D}" type="datetimeFigureOut">
              <a:rPr kumimoji="1" lang="ja-JP" altLang="en-US" smtClean="0"/>
              <a:t>2023/2/19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19D42B8-3C2E-90EE-48BA-3F5F83CB5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A06BD0D-8663-5E1A-2E48-31281169F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FCF7-D7CE-4BB4-903A-B969BD72CF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9726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6B6DD6-A0ED-FF5D-409D-A48DF3959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BE1BB5E-20E9-A7F3-D9F1-A57A49D62E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3C83B8-9B16-BA9A-AB57-F400EDC28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422CE-BE4C-4786-939A-2775F924611D}" type="datetimeFigureOut">
              <a:rPr kumimoji="1" lang="ja-JP" altLang="en-US" smtClean="0"/>
              <a:t>2023/2/19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A7995C-4F9C-7E1B-6E73-52F227B78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BEAB66F-C331-4453-EF0B-571557207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FCF7-D7CE-4BB4-903A-B969BD72CF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4522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72FA40-2E2D-7483-91D5-486D9A3F9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A273F57-4B4C-7875-9781-82BFD57E37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5B6377-34DD-AC1A-4CFC-F62A6FED82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A91655F-E98A-AAD7-3BBD-269FEBFD4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422CE-BE4C-4786-939A-2775F924611D}" type="datetimeFigureOut">
              <a:rPr kumimoji="1" lang="ja-JP" altLang="en-US" smtClean="0"/>
              <a:t>2023/2/19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D31F542-3DC6-1914-7880-3E4ED98DB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20363CF-9293-E67F-68AB-CCA7B1115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FCF7-D7CE-4BB4-903A-B969BD72CF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7730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E6E4D8-BAB4-D5F0-4608-4B1B3CF5E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DE90EE4-7414-FFFF-3333-B17FA71C1B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8A30924-93A9-C068-EAD4-B92D87E72C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19A092E-FDC6-0D5A-9550-FFB99D9B33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93A3571-B18F-163F-AFE0-F9AE67F036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FD8E1F7-6652-98D0-F7FF-FE080E542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422CE-BE4C-4786-939A-2775F924611D}" type="datetimeFigureOut">
              <a:rPr kumimoji="1" lang="ja-JP" altLang="en-US" smtClean="0"/>
              <a:t>2023/2/19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FC59901-15EA-043C-6BCD-723F652A8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EB7740A-4585-1BB4-0CE7-EC4ED3932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FCF7-D7CE-4BB4-903A-B969BD72CF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530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3E218A-0D5B-317D-877F-DC0D87D8F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7F4A453-0F56-2A6C-4902-86D65D3E2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422CE-BE4C-4786-939A-2775F924611D}" type="datetimeFigureOut">
              <a:rPr kumimoji="1" lang="ja-JP" altLang="en-US" smtClean="0"/>
              <a:t>2023/2/19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49F66C3-A9F2-F12F-C4D4-B4F173021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838607D-E017-B88B-1E8D-153FDA12D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FCF7-D7CE-4BB4-903A-B969BD72CF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0616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5416D06-89FD-9FF3-42EA-57959978B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422CE-BE4C-4786-939A-2775F924611D}" type="datetimeFigureOut">
              <a:rPr kumimoji="1" lang="ja-JP" altLang="en-US" smtClean="0"/>
              <a:t>2023/2/19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BB2154B-CC3C-7B1F-41D2-0391C0B6D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955D816-EE13-11E3-DAF5-B8A90DEF0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FCF7-D7CE-4BB4-903A-B969BD72CF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4705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3AF831-872D-E1FC-9221-CF3E384E4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32799CA-A459-3177-584B-F6BB7E3DA3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45D5C86-A3BC-7728-9BC0-769FFB3B3D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5F1151E-F029-BD38-4D77-33DAB1427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422CE-BE4C-4786-939A-2775F924611D}" type="datetimeFigureOut">
              <a:rPr kumimoji="1" lang="ja-JP" altLang="en-US" smtClean="0"/>
              <a:t>2023/2/19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B58D497-0BD6-7253-AD20-32A69FCDD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1B47159-7981-AB17-9AA3-E096E82B7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FCF7-D7CE-4BB4-903A-B969BD72CF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9595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51438E-6687-7F8F-02FB-62800D653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ED02118-2687-71FA-72E1-30AFCDCD8D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F2C7DA7-2E40-305C-EB09-B31B966E72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4DE585F-1950-7518-CF64-FA2EC20B2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422CE-BE4C-4786-939A-2775F924611D}" type="datetimeFigureOut">
              <a:rPr kumimoji="1" lang="ja-JP" altLang="en-US" smtClean="0"/>
              <a:t>2023/2/19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128760-1D98-32CD-ABD0-E46B1DDB7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2EFE318-5F8E-3AAD-FD87-834AE4E7E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FCF7-D7CE-4BB4-903A-B969BD72CF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0318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668F9C9-D889-6EDC-5875-DFFA1097E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44F325B-4C72-6AD1-5125-992664B27D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35D0025-FEDF-3E6A-B277-EA815BBB32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422CE-BE4C-4786-939A-2775F924611D}" type="datetimeFigureOut">
              <a:rPr kumimoji="1" lang="ja-JP" altLang="en-US" smtClean="0"/>
              <a:t>2023/2/19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09254D-1AFA-7F62-3191-04ED409A8F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2EE177-FF4B-5928-65DC-93608A849F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6FCF7-D7CE-4BB4-903A-B969BD72CF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6317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2ADCEF02-F5A4-5A8C-DFB2-72C1AE74188F}"/>
              </a:ext>
            </a:extLst>
          </p:cNvPr>
          <p:cNvSpPr>
            <a:spLocks noGrp="1"/>
          </p:cNvSpPr>
          <p:nvPr/>
        </p:nvSpPr>
        <p:spPr>
          <a:xfrm>
            <a:off x="1424529" y="1219373"/>
            <a:ext cx="9342942" cy="222381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1" lang="ja-JP" altLang="en-US" sz="13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みょうじ</a:t>
            </a: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896410B3-6822-E8A2-DD3D-4E43A212B7A7}"/>
              </a:ext>
            </a:extLst>
          </p:cNvPr>
          <p:cNvSpPr txBox="1">
            <a:spLocks/>
          </p:cNvSpPr>
          <p:nvPr/>
        </p:nvSpPr>
        <p:spPr>
          <a:xfrm>
            <a:off x="1424529" y="3536267"/>
            <a:ext cx="9342942" cy="2102360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3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なまえ</a:t>
            </a:r>
          </a:p>
        </p:txBody>
      </p:sp>
    </p:spTree>
    <p:extLst>
      <p:ext uri="{BB962C8B-B14F-4D97-AF65-F5344CB8AC3E}">
        <p14:creationId xmlns:p14="http://schemas.microsoft.com/office/powerpoint/2010/main" val="46933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Miyuki Yoshizawa</dc:creator>
  <cp:lastModifiedBy>Miyuki Yoshizawa</cp:lastModifiedBy>
  <cp:revision>1</cp:revision>
  <dcterms:created xsi:type="dcterms:W3CDTF">2023-02-19T06:49:37Z</dcterms:created>
  <dcterms:modified xsi:type="dcterms:W3CDTF">2023-02-19T06:49:39Z</dcterms:modified>
</cp:coreProperties>
</file>