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914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142B2-C78D-41C4-871A-09C482DB8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E44E0DA-28F3-4B02-A891-2793929BF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7D406C-E971-44B3-B056-FE9E48B9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CE0C5-5DCF-4865-BFE4-744F941BC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837AA9-93DB-4970-85F7-2F36777F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59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5DB5B3-05E6-4EFB-B608-F6605E049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1B1081-3FAA-4C79-9F7F-3077BDFE7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2D7C5A-70CF-43C7-B0BB-F6B0C314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8840C1-F9DC-45EB-AC80-22F40F74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0B201-C43F-4E31-A5FC-1560B4E0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6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FEE4278-325E-4057-B00E-EEFBD144A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0BDFC6-4A12-4388-A711-C71F3688F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AF1862-0CC7-47B9-8994-CD282303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59793D-0F5D-45D7-A7BE-93FD20F26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FD9237-FAE7-49AC-96A4-5DEBBBBF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75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517B0-3DDE-46B3-82A7-63EB4D945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7A2465-3E59-4E6F-9A23-CEA529FDB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FF0AB0-ADB3-4C95-920B-3F7CE58A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B1E5F2-462A-4BA2-9375-DBE21EEE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01541C-9B20-41FD-AB33-6B4135BE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77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5A46A1-4956-426A-A0B3-838E81D8F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816927-E019-442D-8807-BA64FE223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26D36-6886-4F74-A4BB-3761D7F7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4C0EE6-F04E-4CEC-81AF-F48CC8D1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F43F6E-9A50-4F5F-8F68-17DE7348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93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B7EB9A-3B59-4BD5-8F50-A0754187C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70249D-2AC8-42C9-A5FC-B87184E5F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7D906-1EED-4B99-850B-E83F4FA5BA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0D516D-5A55-4982-B7FA-7CA8EF6FC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091879-DAFE-4B4B-B35A-FB6A4A64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D8F1DC-F785-40A1-9DEC-3B9343157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00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F76061-A3F7-4FD7-922B-8EA38157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A9E042-2511-48F0-9467-9A72C1A5A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101FEC-8738-403F-A94E-F01189998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4234F6-B35D-4B42-853C-A7A6A7EDA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65685B8-5C22-46C2-A116-7488495CB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7042DD-E1EF-4126-89FC-E125887E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ADBBB15-736B-40CE-8344-EE9820B3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7C9C9-A04A-4F0D-B8A4-A0C61FCA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66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DAD09-7ED2-4353-880B-453CE7390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44E826-51A1-40AE-A864-7F9CCA18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74CB57-8C5F-4764-BF04-B41D1A1C4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060C80-7F10-4A51-9E83-E1258C73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39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B988DE2-23E1-40D5-8F46-E03180EC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74E7A1-9CD2-4B92-897A-C4893AFD3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1B4CC5-C1F8-4744-A70A-404B1190F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85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96621-67DD-419B-8DA8-8E183ABC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C98447-ABF6-4BA2-8535-7E705D08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605A9C-65DB-4BB8-A8F4-674927B05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99951F-E497-42F8-B0A0-F1C04F7A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3C05A0-5BDC-417F-89C6-400EA46D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873DD9-E6CC-44D5-A06D-D02E9FD9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18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70E078-80CD-4028-A0A3-1D4BEAFDA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C7B2892-C95D-4174-AC27-DB31790D2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B99EC1-A6F7-4112-A30D-198ECF924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962B33-AB72-4149-A36A-AEB17521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797CE2-D3D2-4CBC-BB01-8F27431C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488F61-E703-4E5E-8CFB-C744CDF6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4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E2F373-B668-4361-B6A4-53D77149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9DABCF-9AED-47B8-8370-A85DE6DF0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C3AFC4-4CAE-43DB-ADD6-773E4FA368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2CB0-F572-4B53-BDF4-DD7C0EDC9A08}" type="datetimeFigureOut">
              <a:rPr kumimoji="1" lang="ja-JP" altLang="en-US" smtClean="0"/>
              <a:t>2022/9/17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D76CDE-E5C4-4593-9495-B3F54C961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D9F429-211F-4FB8-ABD5-158B33EC8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BA70A-BB3B-4CBF-AF44-484D3AA0D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75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18667D-F0DC-468D-BFE0-52FE263085EC}"/>
              </a:ext>
            </a:extLst>
          </p:cNvPr>
          <p:cNvSpPr txBox="1"/>
          <p:nvPr/>
        </p:nvSpPr>
        <p:spPr>
          <a:xfrm>
            <a:off x="1701008" y="2374594"/>
            <a:ext cx="3429000" cy="198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1500" kern="100" dirty="0">
                <a:effectLst/>
                <a:latin typeface="Charlotte Southern" panose="02000503000000000000" pitchFamily="50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en-US" altLang="ja-JP" sz="9600" kern="100" baseline="30000" dirty="0">
                <a:effectLst/>
                <a:latin typeface="Charlotte Southern" panose="02000503000000000000" pitchFamily="50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st</a:t>
            </a:r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0B382D-E084-45D6-8E1C-821C626BDDBE}"/>
              </a:ext>
            </a:extLst>
          </p:cNvPr>
          <p:cNvSpPr txBox="1"/>
          <p:nvPr/>
        </p:nvSpPr>
        <p:spPr>
          <a:xfrm>
            <a:off x="1723560" y="1081544"/>
            <a:ext cx="342900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9600" kern="100" dirty="0">
                <a:effectLst/>
                <a:latin typeface="Charlotte Southern" panose="02000503000000000000" pitchFamily="50" charset="0"/>
                <a:ea typeface="ＭＳ 明朝" panose="02020609040205080304" pitchFamily="17" charset="-128"/>
                <a:cs typeface="Times New Roman" panose="02020603050405020304" pitchFamily="18" charset="0"/>
              </a:rPr>
              <a:t>Happy</a:t>
            </a:r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4A1004-28AD-4D97-8052-5542480A26AD}"/>
              </a:ext>
            </a:extLst>
          </p:cNvPr>
          <p:cNvSpPr txBox="1"/>
          <p:nvPr/>
        </p:nvSpPr>
        <p:spPr>
          <a:xfrm>
            <a:off x="1714500" y="3556058"/>
            <a:ext cx="342900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9600" kern="100" dirty="0">
                <a:effectLst/>
                <a:latin typeface="Charlotte Southern" panose="02000503000000000000" pitchFamily="50" charset="0"/>
                <a:ea typeface="ＭＳ 明朝" panose="02020609040205080304" pitchFamily="17" charset="-128"/>
                <a:cs typeface="Times New Roman" panose="02020603050405020304" pitchFamily="18" charset="0"/>
              </a:rPr>
              <a:t>Birthday</a:t>
            </a:r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28A76-E0BE-4684-8302-53B5A02BC730}"/>
              </a:ext>
            </a:extLst>
          </p:cNvPr>
          <p:cNvSpPr txBox="1"/>
          <p:nvPr/>
        </p:nvSpPr>
        <p:spPr>
          <a:xfrm>
            <a:off x="1723560" y="6638910"/>
            <a:ext cx="3429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9600" kern="100" dirty="0">
                <a:latin typeface="Charlotte Southern" panose="02000503000000000000" pitchFamily="50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Name</a:t>
            </a:r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270CB6-0BAB-4C02-A4A9-5D2B9622EB69}"/>
              </a:ext>
            </a:extLst>
          </p:cNvPr>
          <p:cNvSpPr txBox="1"/>
          <p:nvPr/>
        </p:nvSpPr>
        <p:spPr>
          <a:xfrm>
            <a:off x="2002268" y="5266090"/>
            <a:ext cx="28715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600" kern="100" dirty="0">
                <a:solidFill>
                  <a:srgbClr val="222222"/>
                </a:solidFill>
                <a:effectLst/>
                <a:latin typeface="Constantia" panose="020306020503060303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We are so grateful that you have come into our lives! </a:t>
            </a:r>
          </a:p>
          <a:p>
            <a:pPr algn="ctr"/>
            <a:r>
              <a:rPr lang="en-US" altLang="ja-JP" sz="1600" kern="100" dirty="0">
                <a:solidFill>
                  <a:srgbClr val="222222"/>
                </a:solidFill>
                <a:effectLst/>
                <a:latin typeface="Constantia" panose="020306020503060303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May you have a bright future and a delightful life filled with love and happiness. </a:t>
            </a:r>
            <a:endParaRPr lang="ja-JP" altLang="ja-JP" sz="1200" kern="100" dirty="0">
              <a:effectLst/>
              <a:latin typeface="Constantia" panose="02030602050306030303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24E979C-8350-425A-A244-792D495130F0}"/>
              </a:ext>
            </a:extLst>
          </p:cNvPr>
          <p:cNvSpPr txBox="1"/>
          <p:nvPr/>
        </p:nvSpPr>
        <p:spPr>
          <a:xfrm>
            <a:off x="1960089" y="8257951"/>
            <a:ext cx="291083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600" kern="100" dirty="0">
                <a:solidFill>
                  <a:srgbClr val="222222"/>
                </a:solidFill>
                <a:latin typeface="Constantia" panose="020306020503060303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September </a:t>
            </a:r>
            <a:r>
              <a:rPr lang="en-US" altLang="ja-JP" sz="1600" kern="100" dirty="0">
                <a:solidFill>
                  <a:srgbClr val="222222"/>
                </a:solidFill>
                <a:latin typeface="Bodoni MT" panose="020706030806060202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17</a:t>
            </a:r>
            <a:r>
              <a:rPr lang="en-US" altLang="ja-JP" sz="1600" kern="100" dirty="0">
                <a:solidFill>
                  <a:srgbClr val="222222"/>
                </a:solidFill>
                <a:effectLst/>
                <a:latin typeface="Constantia" panose="020306020503060303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th</a:t>
            </a:r>
            <a:r>
              <a:rPr lang="en-US" altLang="ja-JP" sz="1600" kern="100" baseline="30000" dirty="0">
                <a:solidFill>
                  <a:srgbClr val="222222"/>
                </a:solidFill>
                <a:latin typeface="Bodoni MT" panose="020706030806060202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en-US" altLang="ja-JP" sz="1600" kern="100" dirty="0">
                <a:solidFill>
                  <a:srgbClr val="222222"/>
                </a:solidFill>
                <a:latin typeface="Bodoni MT" panose="02070603080606020203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</a:t>
            </a:r>
            <a:endParaRPr lang="ja-JP" altLang="ja-JP" sz="1200" kern="100" dirty="0">
              <a:effectLst/>
              <a:latin typeface="Miriam Fixed" panose="020B0604020202020204" pitchFamily="49" charset="-79"/>
              <a:ea typeface="ＭＳ 明朝" panose="02020609040205080304" pitchFamily="17" charset="-128"/>
              <a:cs typeface="Miriam Fixed" panose="020B0604020202020204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906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35</Words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游ゴシック</vt:lpstr>
      <vt:lpstr>游ゴシック Light</vt:lpstr>
      <vt:lpstr>Arial</vt:lpstr>
      <vt:lpstr>Bodoni MT</vt:lpstr>
      <vt:lpstr>Century</vt:lpstr>
      <vt:lpstr>Charlotte Southern</vt:lpstr>
      <vt:lpstr>Constantia</vt:lpstr>
      <vt:lpstr>Miriam Fixed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2021-05-03T02:41:10Z</dcterms:created>
  <dcterms:modified xsi:type="dcterms:W3CDTF">2022-09-17T08:25:51Z</dcterms:modified>
</cp:coreProperties>
</file>